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546" r:id="rId2"/>
    <p:sldId id="557" r:id="rId3"/>
    <p:sldId id="551" r:id="rId4"/>
    <p:sldId id="579" r:id="rId5"/>
    <p:sldId id="563" r:id="rId6"/>
    <p:sldId id="560" r:id="rId7"/>
    <p:sldId id="574" r:id="rId8"/>
    <p:sldId id="582" r:id="rId9"/>
    <p:sldId id="571" r:id="rId10"/>
    <p:sldId id="572" r:id="rId11"/>
    <p:sldId id="573" r:id="rId12"/>
  </p:sldIdLst>
  <p:sldSz cx="10693400" cy="7561263"/>
  <p:notesSz cx="6735763" cy="9866313"/>
  <p:embeddedFontLst>
    <p:embeddedFont>
      <p:font typeface="맑은 고딕" panose="020B0503020000020004" pitchFamily="50" charset="-127"/>
      <p:regular r:id="rId14"/>
      <p:bold r:id="rId15"/>
    </p:embeddedFont>
    <p:embeddedFont>
      <p:font typeface="KoPub돋움체 Medium" panose="02020603020101020101" pitchFamily="18" charset="-127"/>
      <p:regular r:id="rId16"/>
    </p:embeddedFont>
    <p:embeddedFont>
      <p:font typeface="나눔고딕" panose="020D0604000000000000" pitchFamily="50" charset="-127"/>
      <p:regular r:id="rId17"/>
      <p:bold r:id="rId18"/>
    </p:embeddedFont>
  </p:embeddedFontLst>
  <p:defaultTextStyle>
    <a:defPPr>
      <a:defRPr lang="ko-KR"/>
    </a:defPPr>
    <a:lvl1pPr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1pPr>
    <a:lvl2pPr marL="520700" indent="-63500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2pPr>
    <a:lvl3pPr marL="1042988" indent="-1285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3pPr>
    <a:lvl4pPr marL="1563688" indent="-1920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4pPr>
    <a:lvl5pPr marL="2085975" indent="-257175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427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14"/>
    <a:srgbClr val="E0E0E0"/>
    <a:srgbClr val="66FF66"/>
    <a:srgbClr val="FFFFCC"/>
    <a:srgbClr val="FFCC66"/>
    <a:srgbClr val="CCFFCC"/>
    <a:srgbClr val="214F87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075" autoAdjust="0"/>
    <p:restoredTop sz="95745" autoAdjust="0"/>
  </p:normalViewPr>
  <p:slideViewPr>
    <p:cSldViewPr>
      <p:cViewPr varScale="1">
        <p:scale>
          <a:sx n="97" d="100"/>
          <a:sy n="97" d="100"/>
        </p:scale>
        <p:origin x="-2190" y="-102"/>
      </p:cViewPr>
      <p:guideLst>
        <p:guide orient="horz" pos="2427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20193" cy="493237"/>
          </a:xfrm>
          <a:prstGeom prst="rect">
            <a:avLst/>
          </a:prstGeom>
        </p:spPr>
        <p:txBody>
          <a:bodyPr vert="horz" lIns="90755" tIns="45378" rIns="90755" bIns="45378" rtlCol="0"/>
          <a:lstStyle>
            <a:lvl1pPr algn="l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001" y="0"/>
            <a:ext cx="2920193" cy="493237"/>
          </a:xfrm>
          <a:prstGeom prst="rect">
            <a:avLst/>
          </a:prstGeom>
        </p:spPr>
        <p:txBody>
          <a:bodyPr vert="horz" lIns="90755" tIns="45378" rIns="90755" bIns="45378" rtlCol="0"/>
          <a:lstStyle>
            <a:lvl1pPr algn="r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0F797B8-CD4C-41F8-B027-FC4F8A2B5BC3}" type="datetimeFigureOut">
              <a:rPr lang="ko-KR" altLang="en-US"/>
              <a:pPr>
                <a:defRPr/>
              </a:pPr>
              <a:t>2016-12-08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52475" y="741363"/>
            <a:ext cx="5230813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55" tIns="45378" rIns="90755" bIns="45378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891" y="4686538"/>
            <a:ext cx="5387982" cy="4439132"/>
          </a:xfrm>
          <a:prstGeom prst="rect">
            <a:avLst/>
          </a:prstGeom>
        </p:spPr>
        <p:txBody>
          <a:bodyPr vert="horz" lIns="90755" tIns="45378" rIns="90755" bIns="45378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502"/>
            <a:ext cx="2920193" cy="493236"/>
          </a:xfrm>
          <a:prstGeom prst="rect">
            <a:avLst/>
          </a:prstGeom>
        </p:spPr>
        <p:txBody>
          <a:bodyPr vert="horz" lIns="90755" tIns="45378" rIns="90755" bIns="45378" rtlCol="0" anchor="b"/>
          <a:lstStyle>
            <a:lvl1pPr algn="l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001" y="9371502"/>
            <a:ext cx="2920193" cy="493236"/>
          </a:xfrm>
          <a:prstGeom prst="rect">
            <a:avLst/>
          </a:prstGeom>
        </p:spPr>
        <p:txBody>
          <a:bodyPr vert="horz" lIns="90755" tIns="45378" rIns="90755" bIns="45378" rtlCol="0" anchor="b"/>
          <a:lstStyle>
            <a:lvl1pPr algn="r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92E57E6-DFF4-4C1E-9E9B-AC36C6B7988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87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2016-12-08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슬라이드 번호 개체 틀 1"/>
          <p:cNvSpPr txBox="1">
            <a:spLocks/>
          </p:cNvSpPr>
          <p:nvPr userDrawn="1"/>
        </p:nvSpPr>
        <p:spPr>
          <a:xfrm>
            <a:off x="8609013" y="689768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9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IDigitalU.bmp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3"/>
          <a:stretch/>
        </p:blipFill>
        <p:spPr bwMode="auto">
          <a:xfrm>
            <a:off x="8947100" y="6703244"/>
            <a:ext cx="1658937" cy="85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4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6954838"/>
            <a:ext cx="11572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:\Users\kimsy\Desktop\그림1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" y="1548434"/>
            <a:ext cx="10689636" cy="134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535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2016-12-08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8008620" y="5076775"/>
            <a:ext cx="2307600" cy="2134800"/>
            <a:chOff x="6645928" y="4077072"/>
            <a:chExt cx="2307600" cy="2134800"/>
          </a:xfrm>
        </p:grpSpPr>
        <p:graphicFrame>
          <p:nvGraphicFramePr>
            <p:cNvPr id="10" name="Object 2"/>
            <p:cNvGraphicFramePr>
              <a:graphicFrameLocks noChangeAspect="1"/>
            </p:cNvGraphicFramePr>
            <p:nvPr/>
          </p:nvGraphicFramePr>
          <p:xfrm>
            <a:off x="7255544" y="5715016"/>
            <a:ext cx="1117600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0" name="사진" r:id="rId3" imgW="1117488" imgH="339504" progId="StaticMetafile">
                    <p:embed/>
                  </p:oleObj>
                </mc:Choice>
                <mc:Fallback>
                  <p:oleObj name="사진" r:id="rId3" imgW="1117488" imgH="339504" progId="StaticMetafile">
                    <p:embed/>
                    <p:pic>
                      <p:nvPicPr>
                        <p:cNvPr id="0" name="Picture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55544" y="5715016"/>
                          <a:ext cx="1117600" cy="339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직사각형 10"/>
            <p:cNvSpPr/>
            <p:nvPr/>
          </p:nvSpPr>
          <p:spPr bwMode="auto">
            <a:xfrm>
              <a:off x="6645928" y="4077072"/>
              <a:ext cx="2307600" cy="21348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0" rIns="90000" bIns="0" rtlCol="0" anchor="t"/>
            <a:lstStyle/>
            <a:p>
              <a:pPr>
                <a:spcBef>
                  <a:spcPct val="50000"/>
                </a:spcBef>
              </a:pPr>
              <a:r>
                <a:rPr lang="en-US" altLang="ko-KR" sz="1400" dirty="0">
                  <a:latin typeface="+mn-ea"/>
                  <a:ea typeface="+mn-ea"/>
                </a:rPr>
                <a:t/>
              </a:r>
              <a:br>
                <a:rPr lang="en-US" altLang="ko-KR" sz="1400" dirty="0">
                  <a:latin typeface="+mn-ea"/>
                  <a:ea typeface="+mn-ea"/>
                </a:rPr>
              </a:b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56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2016-12-08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072666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12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56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72143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907405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시스템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571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2016-12-08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3230352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1481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51654874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시스템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264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2016-12-08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83348128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5558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10101558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183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7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933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시스템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96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534988" y="303213"/>
            <a:ext cx="962342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23FA960-DDB2-4B55-B992-7005A9199C7E}" type="datetimeFigureOut">
              <a:rPr lang="ko-KR" altLang="en-US"/>
              <a:pPr>
                <a:defRPr/>
              </a:pPr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4E6F06-9684-4F2C-B1C8-9977D893A2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70" r:id="rId2"/>
    <p:sldLayoutId id="2147483771" r:id="rId3"/>
    <p:sldLayoutId id="2147483768" r:id="rId4"/>
    <p:sldLayoutId id="2147483769" r:id="rId5"/>
    <p:sldLayoutId id="2147483767" r:id="rId6"/>
  </p:sldLayoutIdLst>
  <p:txStyles>
    <p:titleStyle>
      <a:lvl1pPr algn="ctr" defTabSz="1042988" rtl="0" eaLnBrk="0" fontAlgn="base" latinLnBrk="1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j-cs"/>
        </a:defRPr>
      </a:lvl1pPr>
      <a:lvl2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2pPr>
      <a:lvl3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3pPr>
      <a:lvl4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4pPr>
      <a:lvl5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1pPr>
      <a:lvl2pPr marL="846138" indent="-325438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3pPr>
      <a:lvl4pPr marL="18240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4pPr>
      <a:lvl5pPr marL="2346325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6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9524" y="1836415"/>
            <a:ext cx="1068387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5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디자인 </a:t>
            </a:r>
            <a:r>
              <a:rPr lang="ko-KR" altLang="en-US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시안</a:t>
            </a:r>
            <a:r>
              <a:rPr lang="en-US" altLang="ko-KR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5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안</a:t>
            </a:r>
            <a:r>
              <a:rPr lang="en-US" altLang="ko-KR" sz="5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9524" y="2916535"/>
            <a:ext cx="106838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디지털 </a:t>
            </a:r>
            <a:r>
              <a:rPr lang="ko-KR" altLang="en-US" sz="2000" b="1" dirty="0" err="1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시민시장실</a:t>
            </a:r>
            <a:r>
              <a:rPr lang="ko-KR" altLang="en-US" sz="2000" b="1" dirty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 구축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2933" y="5724847"/>
            <a:ext cx="2595582" cy="602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ko-KR" altLang="en-US" sz="25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통계데이터담당관</a:t>
            </a:r>
            <a:endParaRPr lang="en-US" altLang="ko-KR" sz="25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3452" y="4140671"/>
            <a:ext cx="1614545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en-US" altLang="ko-KR" sz="2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2016-12-06</a:t>
            </a:r>
          </a:p>
        </p:txBody>
      </p:sp>
    </p:spTree>
    <p:extLst>
      <p:ext uri="{BB962C8B-B14F-4D97-AF65-F5344CB8AC3E}">
        <p14:creationId xmlns:p14="http://schemas.microsoft.com/office/powerpoint/2010/main" val="40194767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kimsy\Desktop\새 폴더 (3)\태블릿PC-실시간도시현황-여론동향-목록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r="8521" b="11255"/>
          <a:stretch/>
        </p:blipFill>
        <p:spPr bwMode="auto">
          <a:xfrm>
            <a:off x="882204" y="667047"/>
            <a:ext cx="6451473" cy="608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kimsy\Desktop\새 폴더 (3)\아이폰-여론동향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7" r="14643" b="10883"/>
          <a:stretch/>
        </p:blipFill>
        <p:spPr bwMode="auto">
          <a:xfrm>
            <a:off x="7490923" y="927695"/>
            <a:ext cx="2117970" cy="61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9193" y="835942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여론동향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(4/5)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kimsy\Desktop\새 폴더 (3)\태블릿PC-주요사업-상세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5" r="7065"/>
          <a:stretch/>
        </p:blipFill>
        <p:spPr bwMode="auto">
          <a:xfrm>
            <a:off x="882204" y="667047"/>
            <a:ext cx="65727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kimsy\Desktop\새 폴더 (3)\아이폰-주요사업상세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5" r="14409" b="4689"/>
          <a:stretch/>
        </p:blipFill>
        <p:spPr bwMode="auto">
          <a:xfrm>
            <a:off x="7578816" y="927695"/>
            <a:ext cx="2080260" cy="653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07007" y="835942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주요사업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(5/5)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2151" y="10822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C:\Users\kimsy\Desktop\mockup\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6" y="684287"/>
            <a:ext cx="4727026" cy="177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kimsy\Desktop\4안_디지털시민시장실_main_01---(1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57" y="2772519"/>
            <a:ext cx="4719835" cy="176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7" y="5638019"/>
            <a:ext cx="4214841" cy="159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직선 연결선 36"/>
          <p:cNvCxnSpPr>
            <a:stCxn id="33" idx="3"/>
          </p:cNvCxnSpPr>
          <p:nvPr/>
        </p:nvCxnSpPr>
        <p:spPr>
          <a:xfrm flipV="1">
            <a:off x="5032992" y="1566053"/>
            <a:ext cx="2028220" cy="4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3" idx="3"/>
            <a:endCxn id="39" idx="1"/>
          </p:cNvCxnSpPr>
          <p:nvPr/>
        </p:nvCxnSpPr>
        <p:spPr>
          <a:xfrm>
            <a:off x="5032992" y="1570605"/>
            <a:ext cx="456585" cy="157440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33" idx="3"/>
            <a:endCxn id="10" idx="1"/>
          </p:cNvCxnSpPr>
          <p:nvPr/>
        </p:nvCxnSpPr>
        <p:spPr>
          <a:xfrm>
            <a:off x="5032992" y="1570605"/>
            <a:ext cx="456585" cy="486303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3" descr="C:\Users\kimsy\Desktop\mockup\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7" y="708798"/>
            <a:ext cx="4214842" cy="15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9466874" y="851673"/>
            <a:ext cx="1056700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847294" y="4066383"/>
            <a:ext cx="62068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847294" y="5709457"/>
            <a:ext cx="62068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</a:p>
        </p:txBody>
      </p:sp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6" y="3994945"/>
            <a:ext cx="4214842" cy="159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4344341" y="2469679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44341" y="4559167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02" y="708797"/>
            <a:ext cx="482598" cy="148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9847294" y="2423309"/>
            <a:ext cx="62068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</a:p>
        </p:txBody>
      </p:sp>
      <p:pic>
        <p:nvPicPr>
          <p:cNvPr id="39" name="Picture 2" descr="C:\Users\kimsy\Desktop\왜가리\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7" y="2351871"/>
            <a:ext cx="4214841" cy="158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꺾인 연결선 39"/>
          <p:cNvCxnSpPr>
            <a:stCxn id="33" idx="3"/>
            <a:endCxn id="49" idx="1"/>
          </p:cNvCxnSpPr>
          <p:nvPr/>
        </p:nvCxnSpPr>
        <p:spPr>
          <a:xfrm>
            <a:off x="5032992" y="1570605"/>
            <a:ext cx="456584" cy="32204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9248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C:\Users\kimsy\Desktop\Image_2016-12-06-20-40-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8847"/>
            <a:ext cx="10693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120831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04690" y="1836416"/>
            <a:ext cx="3520009" cy="1008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9729" y="5918512"/>
            <a:ext cx="2970685" cy="12464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6930" y="5283825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" y="1381042"/>
            <a:ext cx="1175877" cy="362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329441" y="4422288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꺾인 연결선 21"/>
          <p:cNvCxnSpPr>
            <a:stCxn id="21" idx="4"/>
            <a:endCxn id="17" idx="1"/>
          </p:cNvCxnSpPr>
          <p:nvPr/>
        </p:nvCxnSpPr>
        <p:spPr>
          <a:xfrm rot="16200000" flipH="1">
            <a:off x="325718" y="4839612"/>
            <a:ext cx="862802" cy="579622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endCxn id="16" idx="1"/>
          </p:cNvCxnSpPr>
          <p:nvPr/>
        </p:nvCxnSpPr>
        <p:spPr>
          <a:xfrm rot="16200000" flipH="1">
            <a:off x="288545" y="5770575"/>
            <a:ext cx="1167985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endCxn id="38" idx="1"/>
          </p:cNvCxnSpPr>
          <p:nvPr/>
        </p:nvCxnSpPr>
        <p:spPr>
          <a:xfrm rot="16200000" flipH="1">
            <a:off x="3426395" y="3620077"/>
            <a:ext cx="3188870" cy="79575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18709" y="5296920"/>
            <a:ext cx="2232248" cy="630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 및 교통정보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604690" y="3253514"/>
            <a:ext cx="3520009" cy="1434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30414" y="4015042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8709" y="6519399"/>
            <a:ext cx="2232248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800"/>
              </a:lnSpc>
              <a:defRPr sz="11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주요사업</a:t>
            </a:r>
            <a:endParaRPr lang="en-US" altLang="ko-KR" dirty="0"/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b="0" dirty="0"/>
              <a:t>주요사업 슬라이딩 노출</a:t>
            </a:r>
            <a:endParaRPr lang="en-US" altLang="ko-KR" sz="900" dirty="0"/>
          </a:p>
        </p:txBody>
      </p:sp>
      <p:cxnSp>
        <p:nvCxnSpPr>
          <p:cNvPr id="42" name="꺾인 연결선 41"/>
          <p:cNvCxnSpPr>
            <a:endCxn id="41" idx="1"/>
          </p:cNvCxnSpPr>
          <p:nvPr/>
        </p:nvCxnSpPr>
        <p:spPr>
          <a:xfrm rot="16200000" flipH="1">
            <a:off x="3543409" y="4882626"/>
            <a:ext cx="2500172" cy="125042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7173391" y="1836417"/>
            <a:ext cx="1629693" cy="2852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7850370" y="3058018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26104" y="5581587"/>
            <a:ext cx="1757100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뉴스기사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SNS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 여론 동향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꺾인 연결선 45"/>
          <p:cNvCxnSpPr>
            <a:stCxn id="44" idx="4"/>
            <a:endCxn id="45" idx="1"/>
          </p:cNvCxnSpPr>
          <p:nvPr/>
        </p:nvCxnSpPr>
        <p:spPr>
          <a:xfrm rot="16200000" flipH="1">
            <a:off x="6735420" y="4586568"/>
            <a:ext cx="2643501" cy="13786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9266" y="578371"/>
            <a:ext cx="103740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시민시장실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박원순 시장님의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배치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서울시민에 대한 친근한 메시지 중심의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 집무실 벽면 사업목록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시민소통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대기현황 등 실시간 현황 데이터 중심으로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55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2x3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멀티스크린으로 각 화면의 밝기가 차이가 나지 않도록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해야하고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하고 집무실 내 구성되는 멀티스크린으로 눈의 피로도를 감안하여 어두운 계열을 중심으로 디자인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99569" y="5010729"/>
            <a:ext cx="1214683" cy="207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47478" y="509804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18709" y="5957767"/>
            <a:ext cx="2232248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800"/>
              </a:lnSpc>
              <a:defRPr sz="11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재정현황</a:t>
            </a:r>
            <a:endParaRPr lang="en-US" altLang="ko-KR" dirty="0"/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b="0" dirty="0"/>
              <a:t>감축채무</a:t>
            </a:r>
            <a:r>
              <a:rPr lang="en-US" altLang="ko-KR" sz="900" b="0" dirty="0"/>
              <a:t>, </a:t>
            </a:r>
            <a:r>
              <a:rPr lang="ko-KR" altLang="en-US" sz="900" b="0" dirty="0"/>
              <a:t>세입세출현황</a:t>
            </a:r>
            <a:endParaRPr lang="en-US" altLang="ko-KR" sz="900" b="0" dirty="0"/>
          </a:p>
        </p:txBody>
      </p:sp>
      <p:sp>
        <p:nvSpPr>
          <p:cNvPr id="51" name="타원 50"/>
          <p:cNvSpPr/>
          <p:nvPr/>
        </p:nvSpPr>
        <p:spPr>
          <a:xfrm>
            <a:off x="4278878" y="292015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604690" y="2914649"/>
            <a:ext cx="3520009" cy="281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3" name="꺾인 연결선 52"/>
          <p:cNvCxnSpPr>
            <a:endCxn id="50" idx="1"/>
          </p:cNvCxnSpPr>
          <p:nvPr/>
        </p:nvCxnSpPr>
        <p:spPr>
          <a:xfrm rot="16200000" flipH="1">
            <a:off x="3417522" y="4195107"/>
            <a:ext cx="3000410" cy="100196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4482604" y="2432454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909945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kimsy\Desktop\4안_디지털시민시장실_main_01---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5815"/>
            <a:ext cx="10693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" y="1237026"/>
            <a:ext cx="1175877" cy="362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1044327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9266" y="578371"/>
            <a:ext cx="10374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“사람이 중심인 서울 시민이 행복한 서울”을 메인 슬로건으로 하고 비전을 소개하는 내용 중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혁신과 변화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협치와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소통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사람중심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시민행복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행복한 서울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메시지로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시민들의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포스트잇을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모티브로 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8268" y="5774496"/>
            <a:ext cx="2970685" cy="12464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5469" y="5139809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47980" y="4278272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꺾인 연결선 14"/>
          <p:cNvCxnSpPr>
            <a:stCxn id="14" idx="4"/>
            <a:endCxn id="13" idx="1"/>
          </p:cNvCxnSpPr>
          <p:nvPr/>
        </p:nvCxnSpPr>
        <p:spPr>
          <a:xfrm rot="16200000" flipH="1">
            <a:off x="244257" y="4695596"/>
            <a:ext cx="862802" cy="579622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endCxn id="12" idx="1"/>
          </p:cNvCxnSpPr>
          <p:nvPr/>
        </p:nvCxnSpPr>
        <p:spPr>
          <a:xfrm rot="16200000" flipH="1">
            <a:off x="207084" y="5626559"/>
            <a:ext cx="1167985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108" y="4866713"/>
            <a:ext cx="1214683" cy="207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66017" y="4954025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23072" y="2628503"/>
            <a:ext cx="3867844" cy="1368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10273" y="1980431"/>
            <a:ext cx="3880643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46901" y="5190503"/>
            <a:ext cx="3096343" cy="93871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혁신과 변화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협치와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소통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사람중심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시민행복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</a:t>
            </a: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행복한 서울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메시지로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시민들의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포스트잇을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모티브로 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민선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 서울시정의 비전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cxnSp>
        <p:nvCxnSpPr>
          <p:cNvPr id="23" name="꺾인 연결선 22"/>
          <p:cNvCxnSpPr>
            <a:stCxn id="24" idx="4"/>
            <a:endCxn id="22" idx="1"/>
          </p:cNvCxnSpPr>
          <p:nvPr/>
        </p:nvCxnSpPr>
        <p:spPr>
          <a:xfrm rot="16200000" flipH="1">
            <a:off x="6160663" y="4673625"/>
            <a:ext cx="1598090" cy="374385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6634649" y="3786039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618508" y="2130596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꺾인 연결선 30"/>
          <p:cNvCxnSpPr>
            <a:stCxn id="30" idx="4"/>
          </p:cNvCxnSpPr>
          <p:nvPr/>
        </p:nvCxnSpPr>
        <p:spPr>
          <a:xfrm rot="16200000" flipH="1">
            <a:off x="2744546" y="3418159"/>
            <a:ext cx="2908248" cy="8845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410597" y="5190503"/>
            <a:ext cx="2224052" cy="630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슬로건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“사람이 중심인 서울 시민이 행복한 서울”을 메인 슬로건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43086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kimsy\Desktop\4안_디지털시민시장실_main_01---(1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57" y="2772519"/>
            <a:ext cx="4719835" cy="176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032992" y="1540178"/>
            <a:ext cx="1456716" cy="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endCxn id="28" idx="1"/>
          </p:cNvCxnSpPr>
          <p:nvPr/>
        </p:nvCxnSpPr>
        <p:spPr>
          <a:xfrm>
            <a:off x="5032992" y="1540178"/>
            <a:ext cx="456584" cy="163620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endCxn id="27" idx="1"/>
          </p:cNvCxnSpPr>
          <p:nvPr/>
        </p:nvCxnSpPr>
        <p:spPr>
          <a:xfrm>
            <a:off x="5032992" y="1540178"/>
            <a:ext cx="463896" cy="33017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44341" y="239767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2151" y="10822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C:\Users\kimsy\Desktop\왜가리\a재난상세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779" y="678429"/>
            <a:ext cx="4155201" cy="15582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kimsy\Desktop\왜가리\a주요사업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888" y="4066383"/>
            <a:ext cx="4136092" cy="155103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kimsy\Desktop\왜가리\a시정현황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887" y="5729496"/>
            <a:ext cx="4137593" cy="15515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9466874" y="851673"/>
            <a:ext cx="1056700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47294" y="4066383"/>
            <a:ext cx="62068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47294" y="5709457"/>
            <a:ext cx="62068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847294" y="2423309"/>
            <a:ext cx="62068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</a:p>
        </p:txBody>
      </p:sp>
      <p:pic>
        <p:nvPicPr>
          <p:cNvPr id="28" name="Picture 2" descr="C:\Users\kimsy\Desktop\2안_디지털시민시장실_sub_여론동향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6" y="2399496"/>
            <a:ext cx="4143404" cy="15537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꺾인 연결선 37"/>
          <p:cNvCxnSpPr>
            <a:endCxn id="29" idx="1"/>
          </p:cNvCxnSpPr>
          <p:nvPr/>
        </p:nvCxnSpPr>
        <p:spPr>
          <a:xfrm>
            <a:off x="5032992" y="1540178"/>
            <a:ext cx="463895" cy="49651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44341" y="4611069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09" y="671600"/>
            <a:ext cx="4742481" cy="17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568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6" y="1026615"/>
            <a:ext cx="10695136" cy="38748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1044327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78268" y="5774496"/>
            <a:ext cx="2970685" cy="12464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5469" y="5139809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 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닫힘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꺾인 연결선 19"/>
          <p:cNvCxnSpPr>
            <a:stCxn id="47" idx="4"/>
            <a:endCxn id="16" idx="1"/>
          </p:cNvCxnSpPr>
          <p:nvPr/>
        </p:nvCxnSpPr>
        <p:spPr>
          <a:xfrm rot="16200000" flipH="1">
            <a:off x="16431" y="5435906"/>
            <a:ext cx="1549291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994772" y="2844527"/>
            <a:ext cx="1425203" cy="15716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353123" y="3618731"/>
            <a:ext cx="2569641" cy="797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46901" y="5190503"/>
            <a:ext cx="3096343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원순씨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시민과의 소통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콘테츠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꺾인 연결선 25"/>
          <p:cNvCxnSpPr>
            <a:stCxn id="27" idx="4"/>
            <a:endCxn id="25" idx="1"/>
          </p:cNvCxnSpPr>
          <p:nvPr/>
        </p:nvCxnSpPr>
        <p:spPr>
          <a:xfrm rot="16200000" flipH="1">
            <a:off x="6256844" y="4577444"/>
            <a:ext cx="1405729" cy="374385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634649" y="3786039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660034" y="3857572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꺾인 연결선 30"/>
          <p:cNvCxnSpPr>
            <a:stCxn id="30" idx="4"/>
            <a:endCxn id="32" idx="1"/>
          </p:cNvCxnSpPr>
          <p:nvPr/>
        </p:nvCxnSpPr>
        <p:spPr>
          <a:xfrm rot="16200000" flipH="1">
            <a:off x="5459446" y="4471761"/>
            <a:ext cx="2025910" cy="13490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46901" y="5920689"/>
            <a:ext cx="2224052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시민소통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원순씨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시민과의 소통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콘테츠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8671" y="2083835"/>
            <a:ext cx="1724094" cy="1534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362209" y="2776135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42644" y="6466993"/>
            <a:ext cx="294100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채무현황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기상정보 등 실시간 정보 제공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8" name="꺾인 연결선 37"/>
          <p:cNvCxnSpPr>
            <a:endCxn id="37" idx="1"/>
          </p:cNvCxnSpPr>
          <p:nvPr/>
        </p:nvCxnSpPr>
        <p:spPr>
          <a:xfrm rot="16200000" flipH="1">
            <a:off x="2828796" y="4730144"/>
            <a:ext cx="3685128" cy="34256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328"/>
            <a:ext cx="982094" cy="385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0" y="1044327"/>
            <a:ext cx="965469" cy="3307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91399" y="3205130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꺾인 연결선 43"/>
          <p:cNvCxnSpPr>
            <a:endCxn id="17" idx="1"/>
          </p:cNvCxnSpPr>
          <p:nvPr/>
        </p:nvCxnSpPr>
        <p:spPr>
          <a:xfrm rot="16200000" flipH="1">
            <a:off x="-429203" y="4022135"/>
            <a:ext cx="2035419" cy="75392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0" y="4416139"/>
            <a:ext cx="965469" cy="485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66017" y="4572719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9266" y="578371"/>
            <a:ext cx="10374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시민시장실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박원순 시장님의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배치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서울시민에 대한 친근한 메시지 중심의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주요사업목록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 집무실 벽면 사업목록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시민소통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대기현황 등 실시간 현황 데이터 중심으로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6503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kimsy\Desktop\태블릿PC-실시간도시현황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5" y="612279"/>
            <a:ext cx="5180485" cy="369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kimsy\Desktop\새 폴더 (3)\태블릿PC-실시간도시현황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r="7480" b="13278"/>
          <a:stretch/>
        </p:blipFill>
        <p:spPr bwMode="auto">
          <a:xfrm>
            <a:off x="5850756" y="540271"/>
            <a:ext cx="2788264" cy="25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 descr="C:\Users\kimsy\Desktop\새 폴더 (3)\태블릿PC-실시간도시현황-상세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r="7279"/>
          <a:stretch/>
        </p:blipFill>
        <p:spPr bwMode="auto">
          <a:xfrm>
            <a:off x="5825380" y="2700511"/>
            <a:ext cx="2788264" cy="291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>
            <a:off x="4889276" y="2494330"/>
            <a:ext cx="936104" cy="3574617"/>
          </a:xfrm>
          <a:prstGeom prst="bentConnector3">
            <a:avLst>
              <a:gd name="adj1" fmla="val 6831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endCxn id="27" idx="1"/>
          </p:cNvCxnSpPr>
          <p:nvPr/>
        </p:nvCxnSpPr>
        <p:spPr>
          <a:xfrm>
            <a:off x="4889276" y="2494330"/>
            <a:ext cx="936104" cy="1666027"/>
          </a:xfrm>
          <a:prstGeom prst="bentConnector3">
            <a:avLst>
              <a:gd name="adj1" fmla="val 6831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5058668" y="1815404"/>
            <a:ext cx="936104" cy="67892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8614792" y="1893017"/>
            <a:ext cx="1124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8614792" y="3852639"/>
            <a:ext cx="1124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H="1">
            <a:off x="8614792" y="6068947"/>
            <a:ext cx="1124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5" descr="C:\Users\kimsy\Desktop\새 폴더 (3)\아이폰-실시간도시현황-목록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r="5927" b="29111"/>
          <a:stretch/>
        </p:blipFill>
        <p:spPr bwMode="auto">
          <a:xfrm>
            <a:off x="8947100" y="629266"/>
            <a:ext cx="1224136" cy="252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C:\Users\kimsy\Desktop\새 폴더 (3)\아이폰-실시간도시현황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4" r="13792" b="12914"/>
          <a:stretch/>
        </p:blipFill>
        <p:spPr bwMode="auto">
          <a:xfrm>
            <a:off x="8970639" y="2766647"/>
            <a:ext cx="1130658" cy="323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7756865" y="2700511"/>
            <a:ext cx="857927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23583" y="7205134"/>
            <a:ext cx="8354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(1/5)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Picture 4" descr="C:\Users\kimsy\Desktop\새 폴더 (3)\아이폰-여론동향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7" r="14643" b="10883"/>
          <a:stretch/>
        </p:blipFill>
        <p:spPr bwMode="auto">
          <a:xfrm>
            <a:off x="8961463" y="5004602"/>
            <a:ext cx="1143008" cy="22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kimsy\Desktop\새 폴더 (3)\태블릿PC-실시간도시현황-여론동향-목록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r="8521" b="11255"/>
          <a:stretch/>
        </p:blipFill>
        <p:spPr bwMode="auto">
          <a:xfrm>
            <a:off x="5835729" y="4934762"/>
            <a:ext cx="2870121" cy="263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7561278" y="4780763"/>
            <a:ext cx="1124026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63461" y="7138217"/>
            <a:ext cx="569387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 descr="C:\Users\kimsy\Desktop\새 폴더 (3)\아이폰-실시간도시현황-목록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r="5927" b="29111"/>
          <a:stretch/>
        </p:blipFill>
        <p:spPr bwMode="auto">
          <a:xfrm>
            <a:off x="7528624" y="934211"/>
            <a:ext cx="2354580" cy="48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kimsy\Desktop\새 폴더 (3)\태블릿PC-실시간도시현황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r="7480" b="13278"/>
          <a:stretch/>
        </p:blipFill>
        <p:spPr bwMode="auto">
          <a:xfrm>
            <a:off x="932677" y="673563"/>
            <a:ext cx="6502400" cy="594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26220" y="842458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/>
              <a:t>실시간도시현황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411731" y="1548383"/>
            <a:ext cx="5447137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8188" y="6447685"/>
            <a:ext cx="6120680" cy="7848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 &amp;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312092" y="1410516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62524" y="6529129"/>
            <a:ext cx="316835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꺾인 연결선 15"/>
          <p:cNvCxnSpPr>
            <a:stCxn id="12" idx="2"/>
            <a:endCxn id="11" idx="1"/>
          </p:cNvCxnSpPr>
          <p:nvPr/>
        </p:nvCxnSpPr>
        <p:spPr>
          <a:xfrm rot="10800000" flipV="1">
            <a:off x="738188" y="1548382"/>
            <a:ext cx="573904" cy="5291717"/>
          </a:xfrm>
          <a:prstGeom prst="bentConnector3">
            <a:avLst>
              <a:gd name="adj1" fmla="val 139832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11731" y="2124819"/>
            <a:ext cx="5447137" cy="2663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671343" y="378063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35077" y="5557244"/>
            <a:ext cx="3060340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지도기반 위치정보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상세정보 팝업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꺾인 연결선 25"/>
          <p:cNvCxnSpPr>
            <a:stCxn id="23" idx="6"/>
          </p:cNvCxnSpPr>
          <p:nvPr/>
        </p:nvCxnSpPr>
        <p:spPr>
          <a:xfrm>
            <a:off x="6947077" y="3918498"/>
            <a:ext cx="703879" cy="163874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11731" y="4860751"/>
            <a:ext cx="5447137" cy="1440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35077" y="6209158"/>
            <a:ext cx="3060340" cy="630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목록 및 연관정보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지표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목록정보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연관정보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696594" y="5419377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꺾인 연결선 31"/>
          <p:cNvCxnSpPr>
            <a:stCxn id="31" idx="6"/>
            <a:endCxn id="30" idx="1"/>
          </p:cNvCxnSpPr>
          <p:nvPr/>
        </p:nvCxnSpPr>
        <p:spPr>
          <a:xfrm>
            <a:off x="6972328" y="5557244"/>
            <a:ext cx="462749" cy="96738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7936357" y="1757933"/>
            <a:ext cx="1370784" cy="366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798490" y="1620066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36357" y="2167507"/>
            <a:ext cx="1370784" cy="1197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798490" y="2293000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936357" y="3348607"/>
            <a:ext cx="1370784" cy="1872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7798490" y="345678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2/5)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68549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 descr="C:\Users\kimsy\Desktop\새 폴더 (3)\태블릿PC-실시간도시현황-상세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r="7279"/>
          <a:stretch/>
        </p:blipFill>
        <p:spPr bwMode="auto">
          <a:xfrm>
            <a:off x="902939" y="667047"/>
            <a:ext cx="65492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kimsy\Desktop\새 폴더 (3)\아이폰-실시간도시현황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4" r="13792" b="12914"/>
          <a:stretch/>
        </p:blipFill>
        <p:spPr bwMode="auto">
          <a:xfrm>
            <a:off x="7580472" y="927695"/>
            <a:ext cx="2086708" cy="597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027744" y="835942"/>
            <a:ext cx="20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/>
              <a:t>실시간도시현황</a:t>
            </a:r>
            <a:r>
              <a:rPr lang="en-US" altLang="ko-KR" dirty="0"/>
              <a:t>(</a:t>
            </a:r>
            <a:r>
              <a:rPr lang="ko-KR" altLang="en-US" dirty="0"/>
              <a:t>상세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(3/5)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16217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tx1"/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1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27329</TotalTime>
  <Words>598</Words>
  <Application>Microsoft Office PowerPoint</Application>
  <PresentationFormat>사용자 지정</PresentationFormat>
  <Paragraphs>139</Paragraphs>
  <Slides>11</Slides>
  <Notes>11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굴림</vt:lpstr>
      <vt:lpstr>Arial</vt:lpstr>
      <vt:lpstr>맑은 고딕</vt:lpstr>
      <vt:lpstr>KoPub돋움체 Medium</vt:lpstr>
      <vt:lpstr>나눔고딕</vt:lpstr>
      <vt:lpstr>Office 테마</vt:lpstr>
      <vt:lpstr>사진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kimsy</cp:lastModifiedBy>
  <cp:revision>850</cp:revision>
  <cp:lastPrinted>2016-11-15T14:29:30Z</cp:lastPrinted>
  <dcterms:created xsi:type="dcterms:W3CDTF">2014-06-17T14:38:15Z</dcterms:created>
  <dcterms:modified xsi:type="dcterms:W3CDTF">2016-12-08T05:45:37Z</dcterms:modified>
</cp:coreProperties>
</file>